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   <Relationship Id="rId49" Target="slides/slide43.xml"
                 Type="http://schemas.openxmlformats.org/officeDocument/2006/relationships/slide"/>
   <Relationship Id="rId50" Target="slides/slide44.xml"
                 Type="http://schemas.openxmlformats.org/officeDocument/2006/relationships/slide"/>
   <Relationship Id="rId51" Target="slides/slide45.xml"
                 Type="http://schemas.openxmlformats.org/officeDocument/2006/relationships/slide"/>
   <Relationship Id="rId52" Target="slides/slide46.xml"
                 Type="http://schemas.openxmlformats.org/officeDocument/2006/relationships/slide"/>
   <Relationship Id="rId53" Target="slides/slide47.xml"
                 Type="http://schemas.openxmlformats.org/officeDocument/2006/relationships/slide"/>
   <Relationship Id="rId54" Target="slides/slide48.xml"
                 Type="http://schemas.openxmlformats.org/officeDocument/2006/relationships/slide"/>
   <Relationship Id="rId55" Target="slides/slide49.xml"
                 Type="http://schemas.openxmlformats.org/officeDocument/2006/relationships/slide"/>
   <Relationship Id="rId56" Target="slides/slide50.xml"
                 Type="http://schemas.openxmlformats.org/officeDocument/2006/relationships/slide"/>
   <Relationship Id="rId57" Target="slides/slide51.xml"
                 Type="http://schemas.openxmlformats.org/officeDocument/2006/relationships/slide"/>
   <Relationship Id="rId58" Target="slides/slide52.xml"
                 Type="http://schemas.openxmlformats.org/officeDocument/2006/relationships/slide"/>
   <Relationship Id="rId59" Target="slides/slide53.xml"
                 Type="http://schemas.openxmlformats.org/officeDocument/2006/relationships/slide"/>
   <Relationship Id="rId60" Target="slides/slide54.xml"
                 Type="http://schemas.openxmlformats.org/officeDocument/2006/relationships/slide"/>
   <Relationship Id="rId61" Target="slides/slide55.xml"
                 Type="http://schemas.openxmlformats.org/officeDocument/2006/relationships/slide"/>
   <Relationship Id="rId62" Target="slides/slide56.xml"
                 Type="http://schemas.openxmlformats.org/officeDocument/2006/relationships/slide"/>
   <Relationship Id="rId63" Target="slides/slide57.xml"
                 Type="http://schemas.openxmlformats.org/officeDocument/2006/relationships/slide"/>
   <Relationship Id="rId64" Target="slides/slide58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9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0-2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1-2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2-2.png"
                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3-2.png"
                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4-2.png"
                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5-2.png"
                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6-2.png"
                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7-2.png"
                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8-2.png"
                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9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0-2.png"
                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1-2.png"
                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2-2.png"
                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3-2.png"
                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4-2.png"
                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5-2.png"
                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6-2.png"
                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7-2.png"
                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8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13725005(filtered).abf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58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2018-09-28T01:17:44</dcterms:created>
  <dcterms:modified xsi:type="dcterms:W3CDTF">2018-09-28T01:19:23</dcterms:modified>
</cp:coreProperties>
</file>